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4" r:id="rId4"/>
    <p:sldId id="262" r:id="rId5"/>
    <p:sldId id="277" r:id="rId6"/>
    <p:sldId id="278" r:id="rId7"/>
    <p:sldId id="279" r:id="rId8"/>
    <p:sldId id="259" r:id="rId9"/>
    <p:sldId id="263" r:id="rId10"/>
    <p:sldId id="264" r:id="rId11"/>
    <p:sldId id="265" r:id="rId12"/>
    <p:sldId id="281" r:id="rId13"/>
    <p:sldId id="266" r:id="rId14"/>
    <p:sldId id="267" r:id="rId15"/>
    <p:sldId id="269" r:id="rId16"/>
    <p:sldId id="276" r:id="rId17"/>
    <p:sldId id="268" r:id="rId18"/>
    <p:sldId id="275" r:id="rId19"/>
    <p:sldId id="270" r:id="rId20"/>
    <p:sldId id="273" r:id="rId21"/>
    <p:sldId id="284" r:id="rId22"/>
    <p:sldId id="285" r:id="rId23"/>
    <p:sldId id="271" r:id="rId24"/>
    <p:sldId id="282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6187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93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85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43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82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07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024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05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983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124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99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59560-AEC1-47DD-B02B-5139D866C05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03D83-C452-4144-948D-AFC3863A02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6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33680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</a:t>
            </a:r>
            <a:r>
              <a:rPr lang="zh-TW" altLang="en-US" sz="7200" b="1" dirty="0" smtClean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音</a:t>
            </a:r>
            <a:r>
              <a:rPr lang="en-US" altLang="zh-TW" sz="7200" b="1" dirty="0" smtClean="0">
                <a:solidFill>
                  <a:srgbClr val="002060"/>
                </a:solidFill>
                <a:latin typeface="Viner Hand ITC" panose="03070502030502020203" pitchFamily="66" charset="0"/>
                <a:ea typeface="Microsoft JhengHei" panose="020B0604030504040204" pitchFamily="34" charset="-120"/>
              </a:rPr>
              <a:t>Blog</a:t>
            </a:r>
            <a:endParaRPr lang="zh-TW" altLang="en-US" sz="7200" b="1" dirty="0">
              <a:solidFill>
                <a:srgbClr val="002060"/>
              </a:solidFill>
              <a:latin typeface="Viner Hand ITC" panose="03070502030502020203" pitchFamily="66" charset="0"/>
              <a:ea typeface="Microsoft JhengHei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230427" y="5752695"/>
            <a:ext cx="9144000" cy="1655762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66006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軟體三  </a:t>
            </a:r>
            <a:r>
              <a:rPr lang="en-US" altLang="zh-TW" b="1" dirty="0" smtClean="0">
                <a:solidFill>
                  <a:srgbClr val="66006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410477008  </a:t>
            </a:r>
            <a:r>
              <a:rPr lang="zh-TW" altLang="en-US" b="1" dirty="0" smtClean="0">
                <a:solidFill>
                  <a:srgbClr val="660066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許城銘</a:t>
            </a:r>
            <a:endParaRPr lang="zh-TW" altLang="en-US" b="1" dirty="0">
              <a:solidFill>
                <a:srgbClr val="660066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29633"/>
            <a:ext cx="4280139" cy="28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3222" y="1081118"/>
            <a:ext cx="10315755" cy="1204883"/>
          </a:xfrm>
        </p:spPr>
        <p:txBody>
          <a:bodyPr>
            <a:noAutofit/>
          </a:bodyPr>
          <a:lstStyle/>
          <a:p>
            <a:r>
              <a:rPr lang="zh-TW" altLang="en-US" sz="3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此頁教你如何分辨電音，並內嵌了多部</a:t>
            </a:r>
            <a:r>
              <a:rPr lang="en-US" altLang="zh-TW" sz="3200" b="1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Youtube</a:t>
            </a:r>
            <a:r>
              <a:rPr lang="zh-TW" altLang="en-US" sz="3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影片</a:t>
            </a:r>
            <a:endParaRPr lang="zh-TW" altLang="en-US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r="31630" b="-783"/>
          <a:stretch/>
        </p:blipFill>
        <p:spPr>
          <a:xfrm>
            <a:off x="6783626" y="2058538"/>
            <a:ext cx="5301982" cy="43853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-169" t="8296" r="31249" b="4221"/>
          <a:stretch/>
        </p:blipFill>
        <p:spPr>
          <a:xfrm>
            <a:off x="838200" y="2648311"/>
            <a:ext cx="4977442" cy="355408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38200" y="341282"/>
            <a:ext cx="6616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如何分辨電音</a:t>
            </a:r>
            <a:r>
              <a:rPr lang="en-US" altLang="zh-TW" sz="4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sz="4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5887" y="175344"/>
            <a:ext cx="10515600" cy="1325563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推薦歌曲</a:t>
            </a:r>
            <a:endParaRPr lang="zh-TW" altLang="en-US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31" r="2995" b="5518"/>
          <a:stretch/>
        </p:blipFill>
        <p:spPr>
          <a:xfrm>
            <a:off x="1425887" y="2441275"/>
            <a:ext cx="8382348" cy="392502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337094" y="1709481"/>
            <a:ext cx="8790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此頁內嵌了</a:t>
            </a:r>
            <a:r>
              <a:rPr lang="en-US" altLang="zh-TW" sz="2800" b="1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Youtube</a:t>
            </a:r>
            <a:r>
              <a:rPr lang="zh-TW" altLang="en-US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歌單及</a:t>
            </a:r>
            <a:r>
              <a:rPr lang="en-US" altLang="zh-TW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Spotify</a:t>
            </a:r>
            <a:r>
              <a:rPr lang="zh-TW" altLang="en-US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歌單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856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會員聊天區</a:t>
            </a:r>
            <a:endParaRPr lang="zh-TW" altLang="en-US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2310" y="1765240"/>
            <a:ext cx="5407380" cy="43513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144000" y="3864634"/>
            <a:ext cx="283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點擊圖片會有動畫特效</a:t>
            </a:r>
            <a:endParaRPr lang="zh-TW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788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8356" y="289178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Contact Me</a:t>
            </a:r>
            <a:endParaRPr lang="zh-TW" altLang="en-US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22" y="2556455"/>
            <a:ext cx="10818434" cy="41894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35522" y="1754239"/>
            <a:ext cx="8867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聯繫方式及內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嵌</a:t>
            </a:r>
            <a:r>
              <a:rPr lang="en-US" altLang="zh-TW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Google</a:t>
            </a:r>
            <a:r>
              <a:rPr lang="zh-TW" altLang="en-US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Map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</a:t>
            </a:r>
            <a:r>
              <a:rPr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lang="zh-TW" altLang="en-US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133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About</a:t>
            </a:r>
            <a:endParaRPr lang="zh-TW" altLang="en-US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8597" r="-2560" b="4967"/>
          <a:stretch/>
        </p:blipFill>
        <p:spPr>
          <a:xfrm>
            <a:off x="838200" y="1690688"/>
            <a:ext cx="9868619" cy="46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>HTML5,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CSS3,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JavaScript, Bootstrap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, JQuery,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MySQL,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17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使用工具</a:t>
            </a:r>
            <a:endParaRPr lang="zh-TW" altLang="en-US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Sublime Text </a:t>
            </a:r>
            <a:r>
              <a:rPr lang="en-US" altLang="zh-TW" dirty="0" smtClean="0"/>
              <a:t>3</a:t>
            </a:r>
          </a:p>
          <a:p>
            <a:r>
              <a:rPr lang="en-US" altLang="zh-TW" dirty="0" smtClean="0"/>
              <a:t>XAMPP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2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91005"/>
            <a:ext cx="10515600" cy="1325563"/>
          </a:xfrm>
        </p:spPr>
        <p:txBody>
          <a:bodyPr/>
          <a:lstStyle/>
          <a:p>
            <a:r>
              <a:rPr lang="zh-TW" altLang="en-US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資料來源</a:t>
            </a:r>
            <a:r>
              <a:rPr lang="en-US" altLang="zh-TW" dirty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dirty="0">
                <a:latin typeface="微軟正黑體" pitchFamily="34" charset="-120"/>
                <a:ea typeface="微軟正黑體" pitchFamily="34" charset="-120"/>
              </a:rPr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官網、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W3Schools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iki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78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95" y="156138"/>
            <a:ext cx="10766469" cy="1322947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861" y="1690368"/>
            <a:ext cx="5826307" cy="43740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13369"/>
          <a:stretch/>
        </p:blipFill>
        <p:spPr>
          <a:xfrm>
            <a:off x="6664507" y="1690368"/>
            <a:ext cx="5181742" cy="221591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608498" y="4779034"/>
            <a:ext cx="5434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輪播</a:t>
            </a:r>
            <a:r>
              <a:rPr lang="en-US" altLang="zh-TW" sz="3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Modal</a:t>
            </a:r>
            <a:endParaRPr lang="zh-TW" altLang="en-US" sz="3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73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92952" y="3834910"/>
            <a:ext cx="6453326" cy="2222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sz="2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sz="2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排版新聞區</a:t>
            </a:r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塊</a:t>
            </a:r>
            <a:r>
              <a:rPr lang="en-US" altLang="zh-TW" sz="2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(6:6)</a:t>
            </a:r>
            <a:endParaRPr lang="zh-TW" altLang="en-US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19" y="1509204"/>
            <a:ext cx="6151833" cy="50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0177" y="833799"/>
            <a:ext cx="11195649" cy="1788631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每一頁的上方皆使用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中的</a:t>
            </a:r>
            <a:r>
              <a:rPr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NavBar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57" y="2301665"/>
            <a:ext cx="11316883" cy="4226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8" y="3248913"/>
            <a:ext cx="11316883" cy="3039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77" y="4705948"/>
            <a:ext cx="4460232" cy="91561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492942" y="4932923"/>
            <a:ext cx="706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sz="24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個小圖示皆為超連結</a:t>
            </a:r>
            <a:endParaRPr lang="zh-TW" altLang="en-US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23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4979953" y="940278"/>
            <a:ext cx="2232087" cy="914312"/>
          </a:xfrm>
        </p:spPr>
        <p:txBody>
          <a:bodyPr>
            <a:normAutofit/>
          </a:bodyPr>
          <a:lstStyle/>
          <a:p>
            <a:r>
              <a:rPr lang="zh-TW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登入部分</a:t>
            </a:r>
            <a:endParaRPr lang="zh-TW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8" y="2398055"/>
            <a:ext cx="117252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>
          <a:xfrm>
            <a:off x="4979953" y="940278"/>
            <a:ext cx="2232087" cy="914312"/>
          </a:xfrm>
        </p:spPr>
        <p:txBody>
          <a:bodyPr>
            <a:normAutofit/>
          </a:bodyPr>
          <a:lstStyle/>
          <a:p>
            <a:r>
              <a:rPr lang="zh-TW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註冊</a:t>
            </a:r>
            <a:r>
              <a:rPr lang="zh-TW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TW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3" y="2431660"/>
            <a:ext cx="108680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03001" y="662698"/>
            <a:ext cx="2241429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Alert </a:t>
            </a:r>
            <a:r>
              <a:rPr lang="zh-TW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訊息</a:t>
            </a:r>
            <a:endParaRPr lang="zh-TW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734" y="2218066"/>
            <a:ext cx="5119007" cy="427327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3" y="3805088"/>
            <a:ext cx="5684808" cy="26862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3" y="1423769"/>
            <a:ext cx="2796563" cy="11289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38" y="2820038"/>
            <a:ext cx="5630823" cy="27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0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6484"/>
            <a:ext cx="10515600" cy="153543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05687" y="3556375"/>
            <a:ext cx="80570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Youtube</a:t>
            </a:r>
            <a:r>
              <a:rPr lang="zh-TW" altLang="en-US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影片播放器</a:t>
            </a:r>
            <a:r>
              <a:rPr lang="en-US" altLang="zh-TW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40" y="5073650"/>
            <a:ext cx="11253120" cy="3968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5775" y="5595003"/>
            <a:ext cx="3880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Google Map API</a:t>
            </a:r>
            <a:endParaRPr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73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21" y="2228220"/>
            <a:ext cx="7688158" cy="297350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15032" y="5647064"/>
            <a:ext cx="456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JQuery </a:t>
            </a:r>
            <a:r>
              <a:rPr lang="zh-TW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   圖片特效</a:t>
            </a:r>
            <a:endParaRPr lang="zh-TW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89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91026" y="343013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首頁上方有輪播圖片功能</a:t>
            </a:r>
            <a:r>
              <a:rPr lang="en-US" altLang="zh-TW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(Bootstrap)</a:t>
            </a:r>
            <a:endPara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75" y="1601912"/>
            <a:ext cx="5649575" cy="49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88534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首頁設有新聞專區，點擊文字標題或圖片皆可觀看全文。</a:t>
            </a:r>
            <a:endPara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42329"/>
            <a:ext cx="7904833" cy="39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9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0981"/>
          </a:xfrm>
        </p:spPr>
        <p:txBody>
          <a:bodyPr/>
          <a:lstStyle/>
          <a:p>
            <a:r>
              <a:rPr lang="zh-TW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欲查看其他分頁須先登入</a:t>
            </a:r>
            <a:endParaRPr lang="zh-TW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7189"/>
            <a:ext cx="3114675" cy="33051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573977" y="1637402"/>
            <a:ext cx="4589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未登入的狀態點擊連結會跳出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alert</a:t>
            </a:r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視窗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977" y="2383751"/>
            <a:ext cx="54387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4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8802" y="291085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登入</a:t>
            </a:r>
            <a:endParaRPr lang="zh-TW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215" y="1645884"/>
            <a:ext cx="5457825" cy="15716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4841" y="2274024"/>
            <a:ext cx="5092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將使用者輸入之帳號密碼傳至資料庫核對，如正確則登入成功，跳至有登入狀態的首頁，</a:t>
            </a:r>
            <a:r>
              <a:rPr lang="en-US" altLang="zh-TW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navbar</a:t>
            </a:r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上多出新的頁面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會員聊天區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及登出按鈕</a:t>
            </a:r>
            <a:endParaRPr lang="en-US" altLang="zh-TW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81215" y="1098687"/>
            <a:ext cx="5568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如果使用者帳密輸錯的話，跳出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Alert</a:t>
            </a:r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，並回到原首頁</a:t>
            </a:r>
            <a:endParaRPr lang="en-US" altLang="zh-TW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1" y="3521502"/>
            <a:ext cx="5239843" cy="8985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215" y="4491037"/>
            <a:ext cx="5448300" cy="153352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095998" y="3644570"/>
            <a:ext cx="5936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如果使用者帳號或密碼欄為空的話，跳出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Alert</a:t>
            </a:r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，並回到原首頁</a:t>
            </a:r>
            <a:endParaRPr lang="en-US" altLang="zh-TW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9160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790" y="351299"/>
            <a:ext cx="10515600" cy="1325563"/>
          </a:xfrm>
        </p:spPr>
        <p:txBody>
          <a:bodyPr/>
          <a:lstStyle/>
          <a:p>
            <a:r>
              <a:rPr lang="zh-TW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註冊</a:t>
            </a:r>
            <a:endParaRPr lang="zh-TW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962730" cy="408901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509677" y="1042633"/>
            <a:ext cx="5368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輸入帳密後，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將使用者輸入之</a:t>
            </a:r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帳號傳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至資料庫</a:t>
            </a:r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對</a:t>
            </a:r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，若帳號已被註冊過，跳出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alert</a:t>
            </a:r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訊息，並回到原註冊頁面</a:t>
            </a:r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77" y="2178204"/>
            <a:ext cx="4879368" cy="142601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509677" y="3844031"/>
            <a:ext cx="5288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如註冊成功，跳出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註冊成功</a:t>
            </a:r>
            <a:r>
              <a:rPr lang="en-US" altLang="zh-TW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 alert</a:t>
            </a:r>
            <a:r>
              <a:rPr lang="zh-TW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訊息，並</a:t>
            </a:r>
            <a:r>
              <a:rPr lang="zh-TW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回到原註冊頁面</a:t>
            </a:r>
          </a:p>
          <a:p>
            <a:endParaRPr lang="zh-TW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677" y="4746320"/>
            <a:ext cx="4879368" cy="139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4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88271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b="1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此頁介紹電音的基礎常識</a:t>
            </a:r>
            <a:endParaRPr lang="zh-TW" altLang="en-US" sz="3200" b="1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91" r="1231" b="6751"/>
          <a:stretch/>
        </p:blipFill>
        <p:spPr>
          <a:xfrm>
            <a:off x="838200" y="2009955"/>
            <a:ext cx="9472686" cy="452401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8200" y="384504"/>
            <a:ext cx="5348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何謂電音</a:t>
            </a:r>
            <a:r>
              <a:rPr lang="en-US" altLang="zh-TW" sz="4000" b="1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sz="4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140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1918" y="1035891"/>
            <a:ext cx="10244243" cy="1325563"/>
          </a:xfrm>
        </p:spPr>
        <p:txBody>
          <a:bodyPr>
            <a:noAutofit/>
          </a:bodyPr>
          <a:lstStyle/>
          <a:p>
            <a:r>
              <a:rPr lang="zh-TW" altLang="en-US" sz="3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rPr>
              <a:t>此頁列出所有電音的種類，每種皆有超連結</a:t>
            </a:r>
            <a:endParaRPr lang="zh-TW" altLang="en-US" sz="32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anose="020B0604020202020204" pitchFamily="34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9459" r="-189" b="5056"/>
          <a:stretch/>
        </p:blipFill>
        <p:spPr>
          <a:xfrm>
            <a:off x="1109556" y="2171259"/>
            <a:ext cx="9100659" cy="43678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1918" y="266450"/>
            <a:ext cx="38796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電音的種類</a:t>
            </a:r>
          </a:p>
        </p:txBody>
      </p:sp>
    </p:spTree>
    <p:extLst>
      <p:ext uri="{BB962C8B-B14F-4D97-AF65-F5344CB8AC3E}">
        <p14:creationId xmlns:p14="http://schemas.microsoft.com/office/powerpoint/2010/main" val="241718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343</Words>
  <Application>Microsoft Office PowerPoint</Application>
  <PresentationFormat>寬螢幕</PresentationFormat>
  <Paragraphs>44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Arial Unicode MS</vt:lpstr>
      <vt:lpstr>微軟正黑體</vt:lpstr>
      <vt:lpstr>微軟正黑體</vt:lpstr>
      <vt:lpstr>新細明體</vt:lpstr>
      <vt:lpstr>微软雅黑</vt:lpstr>
      <vt:lpstr>Arial</vt:lpstr>
      <vt:lpstr>Calibri</vt:lpstr>
      <vt:lpstr>Calibri Light</vt:lpstr>
      <vt:lpstr>Viner Hand ITC</vt:lpstr>
      <vt:lpstr>Office 佈景主題</vt:lpstr>
      <vt:lpstr>電音Blog</vt:lpstr>
      <vt:lpstr>每一頁的上方皆使用2個Bootstrap中的NavBar </vt:lpstr>
      <vt:lpstr>首頁</vt:lpstr>
      <vt:lpstr>PowerPoint 簡報</vt:lpstr>
      <vt:lpstr>欲查看其他分頁須先登入</vt:lpstr>
      <vt:lpstr>登入</vt:lpstr>
      <vt:lpstr>註冊</vt:lpstr>
      <vt:lpstr>此頁介紹電音的基礎常識</vt:lpstr>
      <vt:lpstr>此頁列出所有電音的種類，每種皆有超連結</vt:lpstr>
      <vt:lpstr>此頁教你如何分辨電音，並內嵌了多部Youtube影片</vt:lpstr>
      <vt:lpstr>推薦歌曲</vt:lpstr>
      <vt:lpstr>會員聊天區</vt:lpstr>
      <vt:lpstr>Contact Me</vt:lpstr>
      <vt:lpstr>About</vt:lpstr>
      <vt:lpstr>使用技術</vt:lpstr>
      <vt:lpstr>使用工具</vt:lpstr>
      <vt:lpstr>資料來源 </vt:lpstr>
      <vt:lpstr>PowerPoint 簡報</vt:lpstr>
      <vt:lpstr>PowerPoint 簡報</vt:lpstr>
      <vt:lpstr>登入部分</vt:lpstr>
      <vt:lpstr>註冊部分</vt:lpstr>
      <vt:lpstr>Alert 訊息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電音網站</dc:title>
  <dc:creator>城銘 許</dc:creator>
  <cp:lastModifiedBy>城銘 許</cp:lastModifiedBy>
  <cp:revision>38</cp:revision>
  <dcterms:created xsi:type="dcterms:W3CDTF">2018-05-01T18:59:36Z</dcterms:created>
  <dcterms:modified xsi:type="dcterms:W3CDTF">2018-06-21T06:38:56Z</dcterms:modified>
</cp:coreProperties>
</file>